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5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18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EE047-1D00-436F-8F05-6897343A474B}" type="datetimeFigureOut">
              <a:rPr lang="en-US" smtClean="0"/>
              <a:t>7/3/2025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65DA62-B1DB-44A9-ADC2-4EDCB112C7F0}" type="slidenum">
              <a:rPr lang="en-US" smtClean="0"/>
              <a:t>‹#›</a:t>
            </a:fld>
            <a:endParaRPr lang="en-US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794890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EE047-1D00-436F-8F05-6897343A474B}" type="datetimeFigureOut">
              <a:rPr lang="en-US" smtClean="0"/>
              <a:t>7/3/2025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65DA62-B1DB-44A9-ADC2-4EDCB112C7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33827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EE047-1D00-436F-8F05-6897343A474B}" type="datetimeFigureOut">
              <a:rPr lang="en-US" smtClean="0"/>
              <a:t>7/3/2025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65DA62-B1DB-44A9-ADC2-4EDCB112C7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505966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EE047-1D00-436F-8F05-6897343A474B}" type="datetimeFigureOut">
              <a:rPr lang="en-US" smtClean="0"/>
              <a:t>7/3/2025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65DA62-B1DB-44A9-ADC2-4EDCB112C7F0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7905526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EE047-1D00-436F-8F05-6897343A474B}" type="datetimeFigureOut">
              <a:rPr lang="en-US" smtClean="0"/>
              <a:t>7/3/2025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65DA62-B1DB-44A9-ADC2-4EDCB112C7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113676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EE047-1D00-436F-8F05-6897343A474B}" type="datetimeFigureOut">
              <a:rPr lang="en-US" smtClean="0"/>
              <a:t>7/3/2025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65DA62-B1DB-44A9-ADC2-4EDCB112C7F0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21918907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EE047-1D00-436F-8F05-6897343A474B}" type="datetimeFigureOut">
              <a:rPr lang="en-US" smtClean="0"/>
              <a:t>7/3/2025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65DA62-B1DB-44A9-ADC2-4EDCB112C7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215200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EE047-1D00-436F-8F05-6897343A474B}" type="datetimeFigureOut">
              <a:rPr lang="en-US" smtClean="0"/>
              <a:t>7/3/2025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65DA62-B1DB-44A9-ADC2-4EDCB112C7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994849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EE047-1D00-436F-8F05-6897343A474B}" type="datetimeFigureOut">
              <a:rPr lang="en-US" smtClean="0"/>
              <a:t>7/3/2025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65DA62-B1DB-44A9-ADC2-4EDCB112C7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63615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EE047-1D00-436F-8F05-6897343A474B}" type="datetimeFigureOut">
              <a:rPr lang="en-US" smtClean="0"/>
              <a:t>7/3/2025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65DA62-B1DB-44A9-ADC2-4EDCB112C7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2440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EE047-1D00-436F-8F05-6897343A474B}" type="datetimeFigureOut">
              <a:rPr lang="en-US" smtClean="0"/>
              <a:t>7/3/2025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65DA62-B1DB-44A9-ADC2-4EDCB112C7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87534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EE047-1D00-436F-8F05-6897343A474B}" type="datetimeFigureOut">
              <a:rPr lang="en-US" smtClean="0"/>
              <a:t>7/3/2025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65DA62-B1DB-44A9-ADC2-4EDCB112C7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236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EE047-1D00-436F-8F05-6897343A474B}" type="datetimeFigureOut">
              <a:rPr lang="en-US" smtClean="0"/>
              <a:t>7/3/2025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65DA62-B1DB-44A9-ADC2-4EDCB112C7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33917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EE047-1D00-436F-8F05-6897343A474B}" type="datetimeFigureOut">
              <a:rPr lang="en-US" smtClean="0"/>
              <a:t>7/3/2025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65DA62-B1DB-44A9-ADC2-4EDCB112C7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07785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EE047-1D00-436F-8F05-6897343A474B}" type="datetimeFigureOut">
              <a:rPr lang="en-US" smtClean="0"/>
              <a:t>7/3/2025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65DA62-B1DB-44A9-ADC2-4EDCB112C7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30198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EE047-1D00-436F-8F05-6897343A474B}" type="datetimeFigureOut">
              <a:rPr lang="en-US" smtClean="0"/>
              <a:t>7/3/2025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65DA62-B1DB-44A9-ADC2-4EDCB112C7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85291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EE047-1D00-436F-8F05-6897343A474B}" type="datetimeFigureOut">
              <a:rPr lang="en-US" smtClean="0"/>
              <a:t>7/3/2025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65DA62-B1DB-44A9-ADC2-4EDCB112C7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7991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90CEE047-1D00-436F-8F05-6897343A474B}" type="datetimeFigureOut">
              <a:rPr lang="en-US" smtClean="0"/>
              <a:t>7/3/2025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8565DA62-B1DB-44A9-ADC2-4EDCB112C7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091116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ere%20%20%20%20https:/sa.www4.irs.gov/sso/ial1?resumePath=%2Fas%2FMM2F3koOb2%2Fresume%2Fas%2Fauthorization.ping&amp;allowInteraction=true&amp;reauth=false&amp;connectionId=SADIPACLIENT&amp;REF=1F58C7AB476B96E463F2AB5AAA74937466B03D5A4E6A18A1086800000070&amp;vnd_pi_requested_resource=https%3A%2F%2Fsa.www4.irs.gov%2Fepostcard%2F&amp;vnd_pi_application_name=EPOSTCARD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85B8FE99-5B82-FDDC-0A2F-CFC34994634C}"/>
              </a:ext>
            </a:extLst>
          </p:cNvPr>
          <p:cNvSpPr/>
          <p:nvPr/>
        </p:nvSpPr>
        <p:spPr>
          <a:xfrm>
            <a:off x="1843072" y="719435"/>
            <a:ext cx="850585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Filing your IRS 990-N Form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27BFC05-528B-ED84-7759-22FC5C50E594}"/>
              </a:ext>
            </a:extLst>
          </p:cNvPr>
          <p:cNvSpPr/>
          <p:nvPr/>
        </p:nvSpPr>
        <p:spPr>
          <a:xfrm>
            <a:off x="1837470" y="2967335"/>
            <a:ext cx="8517075" cy="258532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Your Gross Receipts must</a:t>
            </a:r>
          </a:p>
          <a:p>
            <a:pPr algn="ctr"/>
            <a:r>
              <a:rPr lang="en-US" sz="5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be $50,000 or Less</a:t>
            </a:r>
          </a:p>
          <a:p>
            <a:pPr algn="ctr"/>
            <a:endParaRPr lang="en-US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25026273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DB5900-8AC2-5D55-B394-95A59E23F3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Print this form to pdf and email both forms through </a:t>
            </a:r>
            <a:r>
              <a:rPr lang="en-US"/>
              <a:t>the Paymaster Portal</a:t>
            </a:r>
          </a:p>
        </p:txBody>
      </p:sp>
      <p:pic>
        <p:nvPicPr>
          <p:cNvPr id="5" name="Content Placeholder 4" descr="A screenshot of a computer&#10;&#10;AI-generated content may be incorrect.">
            <a:extLst>
              <a:ext uri="{FF2B5EF4-FFF2-40B4-BE49-F238E27FC236}">
                <a16:creationId xmlns:a16="http://schemas.microsoft.com/office/drawing/2014/main" id="{BEAB20E4-04D9-ED06-BE45-A6A7A19361B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91300" y="685800"/>
            <a:ext cx="5120225" cy="3614738"/>
          </a:xfrm>
        </p:spPr>
      </p:pic>
    </p:spTree>
    <p:extLst>
      <p:ext uri="{BB962C8B-B14F-4D97-AF65-F5344CB8AC3E}">
        <p14:creationId xmlns:p14="http://schemas.microsoft.com/office/powerpoint/2010/main" val="24084446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4D0265-7292-477D-BEBB-F84293CEAD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04059" y="800549"/>
            <a:ext cx="9714656" cy="3859000"/>
          </a:xfrm>
          <a:noFill/>
        </p:spPr>
        <p:txBody>
          <a:bodyPr>
            <a:normAutofit/>
          </a:bodyPr>
          <a:lstStyle/>
          <a:p>
            <a:pPr algn="ctr"/>
            <a:r>
              <a:rPr lang="en-US" dirty="0"/>
              <a:t>Click the following Link to enter the IRS System to file your 990-N form</a:t>
            </a:r>
            <a:br>
              <a:rPr lang="en-US" dirty="0"/>
            </a:br>
            <a:br>
              <a:rPr lang="en-US" dirty="0"/>
            </a:br>
            <a:r>
              <a:rPr lang="en-US" dirty="0">
                <a:hlinkClick r:id="rId2"/>
              </a:rPr>
              <a:t>Click Here to go to the IRS</a:t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64079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44A20D-D8E3-F23B-910D-79E85E1438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Select “Create new filing</a:t>
            </a:r>
          </a:p>
        </p:txBody>
      </p:sp>
      <p:pic>
        <p:nvPicPr>
          <p:cNvPr id="5" name="Content Placeholder 4" descr="A screenshot of a computer&#10;&#10;AI-generated content may be incorrect.">
            <a:extLst>
              <a:ext uri="{FF2B5EF4-FFF2-40B4-BE49-F238E27FC236}">
                <a16:creationId xmlns:a16="http://schemas.microsoft.com/office/drawing/2014/main" id="{A25BBDDD-7EE5-584E-A04D-ED968C2D1E6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43132" y="685800"/>
            <a:ext cx="5416562" cy="3614738"/>
          </a:xfrm>
        </p:spPr>
      </p:pic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67F7C406-7791-A4CC-0160-DF44A76D7190}"/>
              </a:ext>
            </a:extLst>
          </p:cNvPr>
          <p:cNvCxnSpPr/>
          <p:nvPr/>
        </p:nvCxnSpPr>
        <p:spPr>
          <a:xfrm flipH="1" flipV="1">
            <a:off x="3600450" y="2933700"/>
            <a:ext cx="981075" cy="2047875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302565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F63076-D301-D0BE-35F8-EAB16743C7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Select your </a:t>
            </a:r>
            <a:r>
              <a:rPr lang="en-US" dirty="0" err="1"/>
              <a:t>ein</a:t>
            </a:r>
            <a:r>
              <a:rPr lang="en-US" dirty="0"/>
              <a:t> from the dropdown list</a:t>
            </a:r>
          </a:p>
        </p:txBody>
      </p:sp>
      <p:pic>
        <p:nvPicPr>
          <p:cNvPr id="5" name="Content Placeholder 4" descr="A screenshot of a computer&#10;&#10;AI-generated content may be incorrect.">
            <a:extLst>
              <a:ext uri="{FF2B5EF4-FFF2-40B4-BE49-F238E27FC236}">
                <a16:creationId xmlns:a16="http://schemas.microsoft.com/office/drawing/2014/main" id="{859ACCCA-6EAF-5D35-273B-2BC829761EA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61055" y="685800"/>
            <a:ext cx="5380716" cy="3614738"/>
          </a:xfrm>
        </p:spPr>
      </p:pic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1DC57C65-2E95-E8C6-2B07-34EE3A7E2939}"/>
              </a:ext>
            </a:extLst>
          </p:cNvPr>
          <p:cNvCxnSpPr/>
          <p:nvPr/>
        </p:nvCxnSpPr>
        <p:spPr>
          <a:xfrm flipV="1">
            <a:off x="5476875" y="2590800"/>
            <a:ext cx="390525" cy="2200275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087022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51D510-F133-D6A1-9481-83CEDEBB8F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4211" y="4487332"/>
            <a:ext cx="11022013" cy="1507067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/>
              <a:t>Answer the two questions</a:t>
            </a:r>
            <a:br>
              <a:rPr lang="en-US" dirty="0"/>
            </a:br>
            <a:r>
              <a:rPr lang="en-US" sz="1800" dirty="0"/>
              <a:t>1. Has your organization terminated or gone out of business? </a:t>
            </a:r>
            <a:br>
              <a:rPr lang="en-US" sz="1800" dirty="0"/>
            </a:br>
            <a:r>
              <a:rPr lang="en-US" sz="1800" dirty="0"/>
              <a:t>     The answer should be </a:t>
            </a:r>
            <a:r>
              <a:rPr lang="en-US" sz="1800" b="1" dirty="0">
                <a:solidFill>
                  <a:srgbClr val="FF0000"/>
                </a:solidFill>
              </a:rPr>
              <a:t>no</a:t>
            </a:r>
            <a:br>
              <a:rPr lang="en-US" sz="1800" dirty="0"/>
            </a:br>
            <a:r>
              <a:rPr lang="en-US" sz="1800" dirty="0"/>
              <a:t>2. Are your gross receipts normally $50,000 or less?</a:t>
            </a:r>
            <a:br>
              <a:rPr lang="en-US" sz="1800" dirty="0"/>
            </a:br>
            <a:r>
              <a:rPr lang="en-US" sz="1800" dirty="0"/>
              <a:t>    The answer should be </a:t>
            </a:r>
            <a:r>
              <a:rPr lang="en-US" sz="1800" b="1" dirty="0">
                <a:solidFill>
                  <a:srgbClr val="FF0000"/>
                </a:solidFill>
              </a:rPr>
              <a:t>Yes</a:t>
            </a:r>
            <a:br>
              <a:rPr lang="en-US" sz="1800" b="1" dirty="0">
                <a:solidFill>
                  <a:srgbClr val="FF0000"/>
                </a:solidFill>
              </a:rPr>
            </a:br>
            <a:r>
              <a:rPr lang="en-US" b="1" dirty="0">
                <a:solidFill>
                  <a:schemeClr val="bg1"/>
                </a:solidFill>
              </a:rPr>
              <a:t>click continue</a:t>
            </a:r>
          </a:p>
        </p:txBody>
      </p:sp>
      <p:pic>
        <p:nvPicPr>
          <p:cNvPr id="5" name="Content Placeholder 4" descr="A screenshot of a computer&#10;&#10;AI-generated content may be incorrect.">
            <a:extLst>
              <a:ext uri="{FF2B5EF4-FFF2-40B4-BE49-F238E27FC236}">
                <a16:creationId xmlns:a16="http://schemas.microsoft.com/office/drawing/2014/main" id="{500C6B4F-FAFC-F318-B94A-7A32EDFE72D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08237" y="419100"/>
            <a:ext cx="4438752" cy="3614738"/>
          </a:xfrm>
        </p:spPr>
      </p:pic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3C0C4E0B-A514-8C55-5CBA-4EF2E63C2316}"/>
              </a:ext>
            </a:extLst>
          </p:cNvPr>
          <p:cNvCxnSpPr/>
          <p:nvPr/>
        </p:nvCxnSpPr>
        <p:spPr>
          <a:xfrm flipH="1" flipV="1">
            <a:off x="5200650" y="3905250"/>
            <a:ext cx="2657475" cy="198120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200295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83112E-71DB-990A-25F3-22D2896202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5968" y="5283398"/>
            <a:ext cx="10660063" cy="1507067"/>
          </a:xfrm>
        </p:spPr>
        <p:txBody>
          <a:bodyPr>
            <a:normAutofit/>
          </a:bodyPr>
          <a:lstStyle/>
          <a:p>
            <a:pPr algn="ctr"/>
            <a:r>
              <a:rPr lang="en-US" dirty="0"/>
              <a:t>Complete the information on the contact form, then click submit filing</a:t>
            </a:r>
          </a:p>
        </p:txBody>
      </p:sp>
      <p:pic>
        <p:nvPicPr>
          <p:cNvPr id="5" name="Content Placeholder 4" descr="A screenshot of a computer&#10;&#10;AI-generated content may be incorrect.">
            <a:extLst>
              <a:ext uri="{FF2B5EF4-FFF2-40B4-BE49-F238E27FC236}">
                <a16:creationId xmlns:a16="http://schemas.microsoft.com/office/drawing/2014/main" id="{A11C9580-6DD6-475D-7C64-92DCCF29084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23284" y="171450"/>
            <a:ext cx="3637356" cy="5123590"/>
          </a:xfrm>
        </p:spPr>
      </p:pic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DB469A65-0F05-051B-38D8-B90A35285BA6}"/>
              </a:ext>
            </a:extLst>
          </p:cNvPr>
          <p:cNvCxnSpPr/>
          <p:nvPr/>
        </p:nvCxnSpPr>
        <p:spPr>
          <a:xfrm flipH="1" flipV="1">
            <a:off x="6515100" y="5179483"/>
            <a:ext cx="990600" cy="887942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480144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249B09-F819-F902-42DB-F531514B48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A pop-up screen will appear</a:t>
            </a:r>
            <a:br>
              <a:rPr lang="en-US" dirty="0"/>
            </a:br>
            <a:r>
              <a:rPr lang="en-US" dirty="0"/>
              <a:t>click “OK”</a:t>
            </a:r>
          </a:p>
        </p:txBody>
      </p:sp>
      <p:pic>
        <p:nvPicPr>
          <p:cNvPr id="5" name="Content Placeholder 4" descr="A screenshot of a computer error&#10;&#10;AI-generated content may be incorrect.">
            <a:extLst>
              <a:ext uri="{FF2B5EF4-FFF2-40B4-BE49-F238E27FC236}">
                <a16:creationId xmlns:a16="http://schemas.microsoft.com/office/drawing/2014/main" id="{85E255AB-816C-0758-2446-80825A1C2F8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36700" y="1712010"/>
            <a:ext cx="3229426" cy="1562318"/>
          </a:xfrm>
        </p:spPr>
      </p:pic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1A157364-B864-0DC8-96DF-AB230AF5310F}"/>
              </a:ext>
            </a:extLst>
          </p:cNvPr>
          <p:cNvCxnSpPr/>
          <p:nvPr/>
        </p:nvCxnSpPr>
        <p:spPr>
          <a:xfrm flipH="1" flipV="1">
            <a:off x="3714750" y="3038475"/>
            <a:ext cx="2600325" cy="2352675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4629671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344EB6-9DEF-4738-84B1-DF32922142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5456" y="4496857"/>
            <a:ext cx="11241088" cy="1507067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/>
              <a:t>A confirmation will appear</a:t>
            </a:r>
            <a:br>
              <a:rPr lang="en-US" dirty="0"/>
            </a:br>
            <a:r>
              <a:rPr lang="en-US" dirty="0"/>
              <a:t>ensure that you print this form to a PDF file</a:t>
            </a:r>
            <a:br>
              <a:rPr lang="en-US" dirty="0"/>
            </a:br>
            <a:r>
              <a:rPr lang="en-US" dirty="0"/>
              <a:t>Then Click Manage Form 990-N submissions</a:t>
            </a:r>
          </a:p>
        </p:txBody>
      </p:sp>
      <p:pic>
        <p:nvPicPr>
          <p:cNvPr id="5" name="Content Placeholder 4" descr="A screenshot of a computer&#10;&#10;AI-generated content may be incorrect.">
            <a:extLst>
              <a:ext uri="{FF2B5EF4-FFF2-40B4-BE49-F238E27FC236}">
                <a16:creationId xmlns:a16="http://schemas.microsoft.com/office/drawing/2014/main" id="{8AAECFB8-5D11-5D76-04C0-07E726A0E79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76006" y="476250"/>
            <a:ext cx="4439988" cy="3614738"/>
          </a:xfrm>
        </p:spPr>
      </p:pic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39FAF1FD-CC2A-C199-B90A-F6CDD8681201}"/>
              </a:ext>
            </a:extLst>
          </p:cNvPr>
          <p:cNvCxnSpPr/>
          <p:nvPr/>
        </p:nvCxnSpPr>
        <p:spPr>
          <a:xfrm flipH="1" flipV="1">
            <a:off x="5657850" y="2924175"/>
            <a:ext cx="4924425" cy="260985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2935364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6DAFD9-19D3-0355-26D3-A41D278DBF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4212" y="4487332"/>
            <a:ext cx="11298238" cy="1507067"/>
          </a:xfrm>
        </p:spPr>
        <p:txBody>
          <a:bodyPr>
            <a:normAutofit fontScale="90000"/>
          </a:bodyPr>
          <a:lstStyle/>
          <a:p>
            <a:r>
              <a:rPr lang="en-US" dirty="0"/>
              <a:t>On the manage form 990-N </a:t>
            </a:r>
            <a:br>
              <a:rPr lang="en-US" dirty="0"/>
            </a:br>
            <a:r>
              <a:rPr lang="en-US" sz="1800" dirty="0"/>
              <a:t>you will see that it says </a:t>
            </a:r>
            <a:br>
              <a:rPr lang="en-US" sz="1800" dirty="0"/>
            </a:br>
            <a:r>
              <a:rPr lang="en-US" sz="1800" dirty="0"/>
              <a:t>“get updated status” action available 7 minutes following submission</a:t>
            </a:r>
            <a:br>
              <a:rPr lang="en-US" sz="1800" dirty="0"/>
            </a:br>
            <a:r>
              <a:rPr lang="en-US" sz="1800" dirty="0"/>
              <a:t>do not close this page – wait seven minutes and refresh your screen “F5”</a:t>
            </a:r>
            <a:br>
              <a:rPr lang="en-US" sz="1800" dirty="0"/>
            </a:br>
            <a:r>
              <a:rPr lang="en-US" sz="1800" dirty="0"/>
              <a:t>This will change to “Update Status.” Click it, and the status will change to accepted </a:t>
            </a:r>
            <a:br>
              <a:rPr lang="en-US" sz="1800" dirty="0"/>
            </a:br>
            <a:r>
              <a:rPr lang="en-US" sz="1800" dirty="0"/>
              <a:t> </a:t>
            </a:r>
          </a:p>
        </p:txBody>
      </p:sp>
      <p:pic>
        <p:nvPicPr>
          <p:cNvPr id="5" name="Content Placeholder 4" descr="A screenshot of a computer&#10;&#10;AI-generated content may be incorrect.">
            <a:extLst>
              <a:ext uri="{FF2B5EF4-FFF2-40B4-BE49-F238E27FC236}">
                <a16:creationId xmlns:a16="http://schemas.microsoft.com/office/drawing/2014/main" id="{71D61AB1-64C1-07AC-D7DB-E731DCBD3C0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08712" y="685800"/>
            <a:ext cx="5085401" cy="3614738"/>
          </a:xfrm>
        </p:spPr>
      </p:pic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6E9E139C-8FA1-EA39-11D8-22D4C3F21671}"/>
              </a:ext>
            </a:extLst>
          </p:cNvPr>
          <p:cNvCxnSpPr/>
          <p:nvPr/>
        </p:nvCxnSpPr>
        <p:spPr>
          <a:xfrm flipH="1">
            <a:off x="4752975" y="5057775"/>
            <a:ext cx="104775" cy="20002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BCF703FE-9BF3-2DDC-40B5-AE6C7C5058C0}"/>
              </a:ext>
            </a:extLst>
          </p:cNvPr>
          <p:cNvCxnSpPr/>
          <p:nvPr/>
        </p:nvCxnSpPr>
        <p:spPr>
          <a:xfrm flipV="1">
            <a:off x="4619625" y="2447925"/>
            <a:ext cx="1676400" cy="321945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29602689"/>
      </p:ext>
    </p:extLst>
  </p:cSld>
  <p:clrMapOvr>
    <a:masterClrMapping/>
  </p:clrMapOvr>
</p:sld>
</file>

<file path=ppt/theme/theme1.xml><?xml version="1.0" encoding="utf-8"?>
<a:theme xmlns:a="http://schemas.openxmlformats.org/drawingml/2006/main" name="Slice">
  <a:themeElements>
    <a:clrScheme name="Slice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32</TotalTime>
  <Words>216</Words>
  <Application>Microsoft Office PowerPoint</Application>
  <PresentationFormat>Widescreen</PresentationFormat>
  <Paragraphs>12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Century Gothic</vt:lpstr>
      <vt:lpstr>Wingdings 3</vt:lpstr>
      <vt:lpstr>Slice</vt:lpstr>
      <vt:lpstr>PowerPoint Presentation</vt:lpstr>
      <vt:lpstr>Click the following Link to enter the IRS System to file your 990-N form  Click Here to go to the IRS </vt:lpstr>
      <vt:lpstr>Select “Create new filing</vt:lpstr>
      <vt:lpstr>Select your ein from the dropdown list</vt:lpstr>
      <vt:lpstr>Answer the two questions 1. Has your organization terminated or gone out of business?       The answer should be no 2. Are your gross receipts normally $50,000 or less?     The answer should be Yes click continue</vt:lpstr>
      <vt:lpstr>Complete the information on the contact form, then click submit filing</vt:lpstr>
      <vt:lpstr>A pop-up screen will appear click “OK”</vt:lpstr>
      <vt:lpstr>A confirmation will appear ensure that you print this form to a PDF file Then Click Manage Form 990-N submissions</vt:lpstr>
      <vt:lpstr>On the manage form 990-N  you will see that it says  “get updated status” action available 7 minutes following submission do not close this page – wait seven minutes and refresh your screen “F5” This will change to “Update Status.” Click it, and the status will change to accepted   </vt:lpstr>
      <vt:lpstr>Print this form to pdf and email both forms through the Paymaster Portal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Ed  Gizara- PM DoG</dc:creator>
  <cp:lastModifiedBy>Ed  Gizara- PM DoG</cp:lastModifiedBy>
  <cp:revision>1</cp:revision>
  <dcterms:created xsi:type="dcterms:W3CDTF">2025-07-03T14:36:17Z</dcterms:created>
  <dcterms:modified xsi:type="dcterms:W3CDTF">2025-07-03T15:09:02Z</dcterms:modified>
</cp:coreProperties>
</file>